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83" r:id="rId4"/>
    <p:sldId id="284" r:id="rId5"/>
    <p:sldId id="286" r:id="rId6"/>
    <p:sldId id="287" r:id="rId7"/>
    <p:sldId id="257" r:id="rId8"/>
    <p:sldId id="282" r:id="rId9"/>
    <p:sldId id="259" r:id="rId10"/>
    <p:sldId id="267" r:id="rId11"/>
    <p:sldId id="269" r:id="rId12"/>
    <p:sldId id="280" r:id="rId13"/>
    <p:sldId id="281" r:id="rId14"/>
    <p:sldId id="260" r:id="rId15"/>
    <p:sldId id="261" r:id="rId16"/>
    <p:sldId id="262" r:id="rId17"/>
    <p:sldId id="263" r:id="rId18"/>
    <p:sldId id="264" r:id="rId19"/>
    <p:sldId id="265" r:id="rId20"/>
    <p:sldId id="273" r:id="rId21"/>
    <p:sldId id="272" r:id="rId22"/>
    <p:sldId id="274" r:id="rId23"/>
    <p:sldId id="276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2226FC0-0E7C-44B9-9B33-6968BC72B808}">
          <p14:sldIdLst>
            <p14:sldId id="256"/>
            <p14:sldId id="258"/>
            <p14:sldId id="283"/>
            <p14:sldId id="284"/>
            <p14:sldId id="286"/>
            <p14:sldId id="287"/>
            <p14:sldId id="257"/>
            <p14:sldId id="282"/>
            <p14:sldId id="259"/>
            <p14:sldId id="267"/>
            <p14:sldId id="269"/>
            <p14:sldId id="280"/>
            <p14:sldId id="281"/>
            <p14:sldId id="260"/>
            <p14:sldId id="261"/>
            <p14:sldId id="262"/>
            <p14:sldId id="263"/>
            <p14:sldId id="264"/>
            <p14:sldId id="265"/>
            <p14:sldId id="273"/>
            <p14:sldId id="272"/>
            <p14:sldId id="274"/>
            <p14:sldId id="276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504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TobyTime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TobyTime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68-4754-9E72-84F0BB87E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68-4754-9E72-84F0BB87E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68-4754-9E72-84F0BB87E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LTC</c:v>
                </c:pt>
                <c:pt idx="1">
                  <c:v>Kids</c:v>
                </c:pt>
                <c:pt idx="2">
                  <c:v>Community</c:v>
                </c:pt>
                <c:pt idx="3">
                  <c:v>Other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10</c:v>
                </c:pt>
                <c:pt idx="2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DB-44F8-885F-432F017B3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54F7C3-6AFC-4C16-A3EF-58F9C7171D65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65AB42-9B17-4E2D-AAE8-334046DC4D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7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ACB66D-E05D-454D-8A30-8E21B5CFEA56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54E9F1-BE04-49B5-B81E-E46F1266EF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0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Specifics here from the overview Deb did :  Harves</a:t>
            </a:r>
            <a:r>
              <a:rPr lang="en-US" baseline="0" dirty="0"/>
              <a:t>t Fest, Lions Club support, my background and animals—seemed a match – others are doing it just not prevalent Very simple mission– bring joy/help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E9F1-BE04-49B5-B81E-E46F1266EF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1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E9F1-BE04-49B5-B81E-E46F1266EF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0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E85428-A314-43F0-8020-E79079EE42FB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9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Benefit, weddings, orchards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4E9F1-BE04-49B5-B81E-E46F1266EF4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6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995FC-0B00-4DE8-AFB2-0992E7B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Footlight MT Light" panose="0204060206030A020304" pitchFamily="18" charset="0"/>
              </a:rPr>
              <a:t>Heritage HorseS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6D6916D3-94C4-422A-AE1F-549F157482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703" r="29703"/>
          <a:stretch>
            <a:fillRect/>
          </a:stretch>
        </p:blipFill>
        <p:spPr>
          <a:xfrm>
            <a:off x="8097885" y="857498"/>
            <a:ext cx="2791171" cy="3900032"/>
          </a:xfr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69A9E27-58C0-4A95-9666-A989D6D7B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>
              <a:latin typeface="Footlight MT Light" panose="0204060206030A020304" pitchFamily="18" charset="0"/>
            </a:endParaRPr>
          </a:p>
          <a:p>
            <a:pPr algn="ctr"/>
            <a:r>
              <a:rPr lang="en-US" sz="4000" dirty="0">
                <a:latin typeface="Footlight MT Light" panose="0204060206030A020304" pitchFamily="18" charset="0"/>
              </a:rPr>
              <a:t>“Toby Time” </a:t>
            </a:r>
          </a:p>
        </p:txBody>
      </p:sp>
      <p:sp>
        <p:nvSpPr>
          <p:cNvPr id="4" name="AutoShape 2" descr="Image result for draft horse clip art">
            <a:extLst>
              <a:ext uri="{FF2B5EF4-FFF2-40B4-BE49-F238E27FC236}">
                <a16:creationId xmlns="" xmlns:a16="http://schemas.microsoft.com/office/drawing/2014/main" id="{2E7C80ED-46F1-4D97-8D76-C8C197E1A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91809" y="12887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draft horse clip art">
            <a:extLst>
              <a:ext uri="{FF2B5EF4-FFF2-40B4-BE49-F238E27FC236}">
                <a16:creationId xmlns="" xmlns:a16="http://schemas.microsoft.com/office/drawing/2014/main" id="{F488CA29-DF07-4B68-A9A3-B8BE95B620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8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Companion, friend, therapy or just a horse of course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definitions</a:t>
            </a:r>
          </a:p>
          <a:p>
            <a:pPr lvl="1"/>
            <a:r>
              <a:rPr lang="en-US" dirty="0"/>
              <a:t>“therapy animal” – </a:t>
            </a:r>
            <a:r>
              <a:rPr lang="en-US" i="1" dirty="0"/>
              <a:t>a partner with a human for comfort and healing to those in need </a:t>
            </a:r>
          </a:p>
          <a:p>
            <a:r>
              <a:rPr lang="en-US" dirty="0"/>
              <a:t>Several avenues – </a:t>
            </a:r>
            <a:r>
              <a:rPr lang="en-US" dirty="0" smtClean="0"/>
              <a:t>cape is to </a:t>
            </a:r>
            <a:r>
              <a:rPr lang="en-US" dirty="0"/>
              <a:t>clearly identify </a:t>
            </a:r>
            <a:r>
              <a:rPr lang="en-US" dirty="0" smtClean="0"/>
              <a:t>us is all </a:t>
            </a:r>
            <a:endParaRPr lang="en-US" dirty="0"/>
          </a:p>
          <a:p>
            <a:r>
              <a:rPr lang="en-US" dirty="0"/>
              <a:t>A lot of clinical and physiological studies support that companion animals are beneficial</a:t>
            </a:r>
          </a:p>
          <a:p>
            <a:r>
              <a:rPr lang="en-US" dirty="0"/>
              <a:t>“Unofficial” direction but </a:t>
            </a:r>
            <a:r>
              <a:rPr lang="en-US" dirty="0" smtClean="0"/>
              <a:t>an important one</a:t>
            </a:r>
            <a:endParaRPr lang="en-US" dirty="0"/>
          </a:p>
          <a:p>
            <a:r>
              <a:rPr lang="en-US" dirty="0"/>
              <a:t>End of the day a catalyst for good things and we continue to follow that </a:t>
            </a:r>
          </a:p>
          <a:p>
            <a:r>
              <a:rPr lang="en-US" dirty="0"/>
              <a:t>Always open to forming policy and adding dialogue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8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Responsibilities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Toby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Wellness – Healthy </a:t>
            </a:r>
          </a:p>
          <a:p>
            <a:r>
              <a:rPr lang="en-US" dirty="0"/>
              <a:t>Balanced and Happy </a:t>
            </a:r>
          </a:p>
          <a:p>
            <a:r>
              <a:rPr lang="en-US" dirty="0"/>
              <a:t>Loved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 facility or group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Confidentiality</a:t>
            </a:r>
          </a:p>
          <a:p>
            <a:r>
              <a:rPr lang="en-US" dirty="0"/>
              <a:t>Effective Communication</a:t>
            </a:r>
          </a:p>
          <a:p>
            <a:r>
              <a:rPr lang="en-US" dirty="0"/>
              <a:t>Animal Handling and Best Practices </a:t>
            </a:r>
          </a:p>
          <a:p>
            <a:r>
              <a:rPr lang="en-US" dirty="0"/>
              <a:t>High Personal Standards</a:t>
            </a:r>
          </a:p>
          <a:p>
            <a:r>
              <a:rPr lang="en-US" dirty="0"/>
              <a:t>Passion </a:t>
            </a:r>
          </a:p>
        </p:txBody>
      </p:sp>
    </p:spTree>
    <p:extLst>
      <p:ext uri="{BB962C8B-B14F-4D97-AF65-F5344CB8AC3E}">
        <p14:creationId xmlns:p14="http://schemas.microsoft.com/office/powerpoint/2010/main" val="805109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55604-1F67-411A-A237-7EC8F510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5ED30D-781E-4F2D-B904-E163C3D4C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2422567"/>
            <a:ext cx="4645152" cy="304616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 TODAY! </a:t>
            </a:r>
            <a:r>
              <a:rPr lang="en-US" dirty="0" smtClean="0">
                <a:latin typeface="Footlight MT Light" panose="0204060206030A020304" pitchFamily="18" charset="0"/>
                <a:sym typeface="Wingdings" panose="05000000000000000000" pitchFamily="2" charset="2"/>
              </a:rPr>
              <a:t></a:t>
            </a:r>
            <a:endParaRPr lang="en-US" sz="1400" dirty="0">
              <a:solidFill>
                <a:srgbClr val="000000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en-US" sz="1900" dirty="0" smtClean="0">
                <a:solidFill>
                  <a:schemeClr val="accent6"/>
                </a:solidFill>
                <a:latin typeface="Myriad Pro Black"/>
              </a:rPr>
              <a:t> </a:t>
            </a:r>
            <a:r>
              <a:rPr lang="en-US" sz="1900" b="1" dirty="0" smtClean="0">
                <a:solidFill>
                  <a:schemeClr val="accent6"/>
                </a:solidFill>
                <a:latin typeface="Myriad Pro Black"/>
              </a:rPr>
              <a:t>South Dakota “One Health” Working Group Seminar The </a:t>
            </a:r>
            <a:r>
              <a:rPr lang="en-US" sz="1900" b="1" dirty="0">
                <a:solidFill>
                  <a:schemeClr val="accent6"/>
                </a:solidFill>
                <a:latin typeface="Myriad Pro Black"/>
              </a:rPr>
              <a:t>Human-Animal </a:t>
            </a:r>
            <a:r>
              <a:rPr lang="en-US" sz="1900" b="1" dirty="0" smtClean="0">
                <a:solidFill>
                  <a:schemeClr val="accent6"/>
                </a:solidFill>
                <a:latin typeface="Myriad Pro Black"/>
              </a:rPr>
              <a:t>Bond</a:t>
            </a:r>
            <a:r>
              <a:rPr lang="en-US" sz="1900" dirty="0" smtClean="0">
                <a:solidFill>
                  <a:schemeClr val="accent6"/>
                </a:solidFill>
                <a:latin typeface="Myriad Pro Black"/>
              </a:rPr>
              <a:t> </a:t>
            </a:r>
            <a:r>
              <a:rPr lang="en-US" sz="1900" dirty="0" smtClean="0">
                <a:solidFill>
                  <a:schemeClr val="accent6"/>
                </a:solidFill>
                <a:latin typeface="Myriad Pro"/>
              </a:rPr>
              <a:t>in </a:t>
            </a:r>
            <a:r>
              <a:rPr lang="en-US" sz="1900" dirty="0">
                <a:solidFill>
                  <a:schemeClr val="accent6"/>
                </a:solidFill>
                <a:latin typeface="Myriad Pro"/>
              </a:rPr>
              <a:t>Healthcare Settings</a:t>
            </a:r>
            <a:endParaRPr lang="en-US" sz="1900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latin typeface="Footlight MT Light" panose="0204060206030A020304" pitchFamily="18" charset="0"/>
              </a:rPr>
              <a:t>Education </a:t>
            </a:r>
            <a:r>
              <a:rPr lang="en-US" dirty="0">
                <a:latin typeface="Footlight MT Light" panose="0204060206030A020304" pitchFamily="18" charset="0"/>
              </a:rPr>
              <a:t>with </a:t>
            </a:r>
            <a:r>
              <a:rPr lang="en-US" dirty="0" smtClean="0">
                <a:latin typeface="Footlight MT Light" panose="0204060206030A020304" pitchFamily="18" charset="0"/>
              </a:rPr>
              <a:t>diverse professionals</a:t>
            </a:r>
            <a:endParaRPr lang="en-US" dirty="0">
              <a:latin typeface="Footlight MT Light" panose="0204060206030A020304" pitchFamily="18" charset="0"/>
            </a:endParaRPr>
          </a:p>
          <a:p>
            <a:r>
              <a:rPr lang="en-US" dirty="0">
                <a:latin typeface="Footlight MT Light" panose="0204060206030A020304" pitchFamily="18" charset="0"/>
              </a:rPr>
              <a:t> align with Trade Associations </a:t>
            </a:r>
            <a:r>
              <a:rPr lang="en-US" dirty="0" smtClean="0">
                <a:latin typeface="Footlight MT Light" panose="0204060206030A020304" pitchFamily="18" charset="0"/>
              </a:rPr>
              <a:t> (MN Activities </a:t>
            </a:r>
            <a:r>
              <a:rPr lang="en-US" dirty="0">
                <a:latin typeface="Footlight MT Light" panose="0204060206030A020304" pitchFamily="18" charset="0"/>
              </a:rPr>
              <a:t>Directors, Leading Age of MN)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97" y="2805447"/>
            <a:ext cx="4049498" cy="2701015"/>
          </a:xfrm>
        </p:spPr>
      </p:pic>
    </p:spTree>
    <p:extLst>
      <p:ext uri="{BB962C8B-B14F-4D97-AF65-F5344CB8AC3E}">
        <p14:creationId xmlns:p14="http://schemas.microsoft.com/office/powerpoint/2010/main" val="160747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Footlight MT Light" panose="0204060206030A020304" pitchFamily="18" charset="0"/>
              </a:rPr>
              <a:t>Making memories</a:t>
            </a:r>
            <a:endParaRPr lang="en-US" sz="4000" dirty="0">
              <a:latin typeface="Footlight MT Light" panose="0204060206030A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……………………………………………………………………………………………….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4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Tough Day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69" y="2016125"/>
            <a:ext cx="3198586" cy="3449638"/>
          </a:xfrm>
        </p:spPr>
      </p:pic>
    </p:spTree>
    <p:extLst>
      <p:ext uri="{BB962C8B-B14F-4D97-AF65-F5344CB8AC3E}">
        <p14:creationId xmlns:p14="http://schemas.microsoft.com/office/powerpoint/2010/main" val="72967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Seasons Bright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15" y="2016125"/>
            <a:ext cx="3260895" cy="3449638"/>
          </a:xfrm>
        </p:spPr>
      </p:pic>
    </p:spTree>
    <p:extLst>
      <p:ext uri="{BB962C8B-B14F-4D97-AF65-F5344CB8AC3E}">
        <p14:creationId xmlns:p14="http://schemas.microsoft.com/office/powerpoint/2010/main" val="147163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day of Spring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60" y="2016125"/>
            <a:ext cx="2575605" cy="3449638"/>
          </a:xfrm>
        </p:spPr>
      </p:pic>
    </p:spTree>
    <p:extLst>
      <p:ext uri="{BB962C8B-B14F-4D97-AF65-F5344CB8AC3E}">
        <p14:creationId xmlns:p14="http://schemas.microsoft.com/office/powerpoint/2010/main" val="380730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 club – Greeting with a picture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01" y="2123003"/>
            <a:ext cx="2575605" cy="3449638"/>
          </a:xfrm>
        </p:spPr>
      </p:pic>
    </p:spTree>
    <p:extLst>
      <p:ext uri="{BB962C8B-B14F-4D97-AF65-F5344CB8AC3E}">
        <p14:creationId xmlns:p14="http://schemas.microsoft.com/office/powerpoint/2010/main" val="2509357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Hospice Resident </a:t>
            </a:r>
            <a:r>
              <a:rPr lang="en-US" dirty="0" smtClean="0"/>
              <a:t>and Aha moments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02" y="2011363"/>
            <a:ext cx="2574420" cy="34480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5" y="2011363"/>
            <a:ext cx="3187157" cy="3441700"/>
          </a:xfrm>
        </p:spPr>
      </p:pic>
    </p:spTree>
    <p:extLst>
      <p:ext uri="{BB962C8B-B14F-4D97-AF65-F5344CB8AC3E}">
        <p14:creationId xmlns:p14="http://schemas.microsoft.com/office/powerpoint/2010/main" val="3100626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Beside visits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027334" cy="403017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7" y="2824163"/>
            <a:ext cx="1971291" cy="264477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216054" cy="399563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51" y="2820988"/>
            <a:ext cx="1965748" cy="2638425"/>
          </a:xfrm>
        </p:spPr>
      </p:pic>
    </p:spTree>
    <p:extLst>
      <p:ext uri="{BB962C8B-B14F-4D97-AF65-F5344CB8AC3E}">
        <p14:creationId xmlns:p14="http://schemas.microsoft.com/office/powerpoint/2010/main" val="109146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727D0D-EBC5-412B-BC7C-AC4784C4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otlight MT Light" panose="0204060206030A020304" pitchFamily="18" charset="0"/>
              </a:rPr>
              <a:t>The Beginning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A640AF-7FD2-4E45-BFB3-880676E7F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8070"/>
            <a:ext cx="9603275" cy="3518275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0"/>
              </a:rPr>
              <a:t>Craigslist “Raindrop” 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Community &amp; Holiday events 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90</a:t>
            </a:r>
            <a:r>
              <a:rPr lang="en-US" baseline="30000" dirty="0">
                <a:latin typeface="Footlight MT Light" panose="0204060206030A020304" pitchFamily="18" charset="0"/>
              </a:rPr>
              <a:t>th</a:t>
            </a:r>
            <a:r>
              <a:rPr lang="en-US" dirty="0">
                <a:latin typeface="Footlight MT Light" panose="0204060206030A020304" pitchFamily="18" charset="0"/>
              </a:rPr>
              <a:t> surprise with Draft horses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LTC and me 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Mission – </a:t>
            </a:r>
            <a:r>
              <a:rPr lang="en-US" dirty="0" smtClean="0">
                <a:latin typeface="Footlight MT Light" panose="0204060206030A020304" pitchFamily="18" charset="0"/>
              </a:rPr>
              <a:t>bring joy </a:t>
            </a:r>
            <a:endParaRPr lang="en-US" dirty="0">
              <a:latin typeface="Footlight MT Light" panose="0204060206030A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3A2980-2D52-4979-A1F8-697A0465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46" y="2094288"/>
            <a:ext cx="5055558" cy="33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5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Kiddos and Special events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432150"/>
            <a:ext cx="4645025" cy="2612826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28975"/>
            <a:ext cx="4645025" cy="2612826"/>
          </a:xfrm>
        </p:spPr>
      </p:pic>
    </p:spTree>
    <p:extLst>
      <p:ext uri="{BB962C8B-B14F-4D97-AF65-F5344CB8AC3E}">
        <p14:creationId xmlns:p14="http://schemas.microsoft.com/office/powerpoint/2010/main" val="4221978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and Family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1" y="2245523"/>
            <a:ext cx="4597400" cy="34480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40" y="1334541"/>
            <a:ext cx="3665782" cy="274933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359" y="3106378"/>
            <a:ext cx="4639458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25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 time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48" y="2011363"/>
            <a:ext cx="3748729" cy="34480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44" y="2017713"/>
            <a:ext cx="3767937" cy="3441700"/>
          </a:xfrm>
        </p:spPr>
      </p:pic>
    </p:spTree>
    <p:extLst>
      <p:ext uri="{BB962C8B-B14F-4D97-AF65-F5344CB8AC3E}">
        <p14:creationId xmlns:p14="http://schemas.microsoft.com/office/powerpoint/2010/main" val="163700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 b="3822"/>
          <a:stretch>
            <a:fillRect/>
          </a:stretch>
        </p:blipFill>
        <p:spPr>
          <a:xfrm>
            <a:off x="7993760" y="1129513"/>
            <a:ext cx="2791171" cy="386632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~Shirlene &amp; Toby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8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Cactus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60" y="1994978"/>
            <a:ext cx="1973712" cy="264477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431" y="2659995"/>
            <a:ext cx="1967825" cy="263842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2" y="1983180"/>
            <a:ext cx="5237019" cy="31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“why”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“There is no end, There is no beginning , There is only infinite passion for life”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2282124"/>
            <a:ext cx="2933205" cy="293320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31" y="2923968"/>
            <a:ext cx="4763464" cy="30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5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Heritage Horses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 smtClean="0"/>
              <a:t>We are a small family owned horse service </a:t>
            </a:r>
          </a:p>
          <a:p>
            <a:r>
              <a:rPr lang="en-US" altLang="en-US" dirty="0" smtClean="0"/>
              <a:t>We love animals, especially horses and we are passionate about sharing them</a:t>
            </a:r>
          </a:p>
          <a:p>
            <a:r>
              <a:rPr lang="en-US" altLang="en-US" dirty="0" smtClean="0"/>
              <a:t>We provide the horses in the Walnut Grove Pageant for past 16 years</a:t>
            </a:r>
          </a:p>
        </p:txBody>
      </p:sp>
      <p:pic>
        <p:nvPicPr>
          <p:cNvPr id="105476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714501"/>
            <a:ext cx="4041775" cy="3806825"/>
          </a:xfrm>
          <a:prstGeom prst="rect">
            <a:avLst/>
          </a:prstGeom>
        </p:spPr>
      </p:pic>
      <p:sp>
        <p:nvSpPr>
          <p:cNvPr id="10547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67926" y="6356351"/>
            <a:ext cx="5619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C0E949-17B2-4EE7-9106-862FC2F41129}" type="slidenum">
              <a:rPr lang="en-US" altLang="en-US" sz="1200">
                <a:solidFill>
                  <a:srgbClr val="D9D9D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 dirty="0">
              <a:solidFill>
                <a:srgbClr val="D9D9D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Organizations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altLang="en-US" dirty="0" smtClean="0"/>
              <a:t>Belong </a:t>
            </a:r>
            <a:r>
              <a:rPr lang="en-US" altLang="en-US" dirty="0"/>
              <a:t>to</a:t>
            </a:r>
            <a:r>
              <a:rPr lang="en-US" altLang="en-US" dirty="0" smtClean="0"/>
              <a:t>:</a:t>
            </a:r>
            <a:endParaRPr lang="en-US" altLang="en-US" dirty="0"/>
          </a:p>
          <a:p>
            <a:pPr lvl="1">
              <a:defRPr/>
            </a:pPr>
            <a:r>
              <a:rPr lang="en-US" altLang="en-US" dirty="0"/>
              <a:t>The American Miniature Horse Association </a:t>
            </a:r>
          </a:p>
          <a:p>
            <a:pPr lvl="1">
              <a:defRPr/>
            </a:pPr>
            <a:r>
              <a:rPr lang="en-US" altLang="en-US" dirty="0"/>
              <a:t>The Carriage Operators of American </a:t>
            </a:r>
          </a:p>
          <a:p>
            <a:pPr lvl="1">
              <a:defRPr/>
            </a:pPr>
            <a:r>
              <a:rPr lang="en-US" altLang="en-US" dirty="0" smtClean="0"/>
              <a:t>Quarter </a:t>
            </a:r>
            <a:r>
              <a:rPr lang="en-US" altLang="en-US" dirty="0"/>
              <a:t>Horses Association </a:t>
            </a:r>
            <a:endParaRPr lang="en-US" altLang="en-US" dirty="0" smtClean="0"/>
          </a:p>
          <a:p>
            <a:pPr lvl="1">
              <a:defRPr/>
            </a:pPr>
            <a:r>
              <a:rPr lang="en-US" altLang="en-US" dirty="0" smtClean="0"/>
              <a:t>Percheron Association </a:t>
            </a:r>
            <a:endParaRPr lang="en-US" altLang="en-US" dirty="0"/>
          </a:p>
          <a:p>
            <a:pPr lvl="1">
              <a:defRPr/>
            </a:pPr>
            <a:r>
              <a:rPr lang="en-US" altLang="en-US" dirty="0"/>
              <a:t>Active in several local shelters and Humane </a:t>
            </a:r>
            <a:r>
              <a:rPr lang="en-US" altLang="en-US" dirty="0" smtClean="0"/>
              <a:t>Societies</a:t>
            </a:r>
          </a:p>
          <a:p>
            <a:pPr lvl="1">
              <a:defRPr/>
            </a:pPr>
            <a:r>
              <a:rPr lang="en-US" altLang="en-US" dirty="0"/>
              <a:t>The Carriage Association of </a:t>
            </a:r>
            <a:r>
              <a:rPr lang="en-US" altLang="en-US" dirty="0" smtClean="0"/>
              <a:t>America</a:t>
            </a:r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marL="457200" lvl="1" indent="0">
              <a:buNone/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marL="457200" lvl="1" indent="0">
              <a:buNone/>
              <a:defRPr/>
            </a:pPr>
            <a:endParaRPr lang="en-US" altLang="en-US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10752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11CD1A-876C-4B6E-9AED-46463CC29AF4}" type="slidenum">
              <a:rPr lang="en-US" altLang="en-US" sz="1200">
                <a:solidFill>
                  <a:srgbClr val="D9D9D9"/>
                </a:solidFill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>
              <a:solidFill>
                <a:srgbClr val="D9D9D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8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A020EB-8B27-4449-8E57-A9C6F652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ootlight MT Light" panose="0204060206030A020304" pitchFamily="18" charset="0"/>
              </a:rPr>
              <a:t>I’M NOT Short.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			</a:t>
            </a:r>
            <a:r>
              <a:rPr lang="en-US" dirty="0">
                <a:latin typeface="Footlight MT Light" panose="0204060206030A020304" pitchFamily="18" charset="0"/>
              </a:rPr>
              <a:t>I’m concentrated </a:t>
            </a:r>
            <a:r>
              <a:rPr lang="en-US" dirty="0" smtClean="0">
                <a:latin typeface="Footlight MT Light" panose="0204060206030A020304" pitchFamily="18" charset="0"/>
              </a:rPr>
              <a:t>awesome!</a:t>
            </a:r>
            <a:endParaRPr lang="en-US" dirty="0">
              <a:latin typeface="Footlight MT Light" panose="0204060206030A020304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5" y="2246422"/>
            <a:ext cx="4715493" cy="32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his “talent”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47191" y="2019550"/>
            <a:ext cx="4478596" cy="640524"/>
          </a:xfrm>
        </p:spPr>
        <p:txBody>
          <a:bodyPr/>
          <a:lstStyle/>
          <a:p>
            <a:r>
              <a:rPr lang="en-US" dirty="0" smtClean="0"/>
              <a:t>Willing to try new things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453560" cy="637071"/>
          </a:xfrm>
        </p:spPr>
        <p:txBody>
          <a:bodyPr/>
          <a:lstStyle/>
          <a:p>
            <a:r>
              <a:rPr lang="en-US" dirty="0" smtClean="0"/>
              <a:t>Likes everyone 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13" y="2833787"/>
            <a:ext cx="4645025" cy="261282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36" y="2824163"/>
            <a:ext cx="2569953" cy="2644775"/>
          </a:xfrm>
        </p:spPr>
      </p:pic>
    </p:spTree>
    <p:extLst>
      <p:ext uri="{BB962C8B-B14F-4D97-AF65-F5344CB8AC3E}">
        <p14:creationId xmlns:p14="http://schemas.microsoft.com/office/powerpoint/2010/main" val="3644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979FA0-5092-48FD-AC7A-2463B5BB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otlight MT Light" panose="0204060206030A020304" pitchFamily="18" charset="0"/>
              </a:rPr>
              <a:t>Spreading sunshine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3254D2-F104-4AED-9430-04F15BB751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Footlight MT Light" panose="0204060206030A020304" pitchFamily="18" charset="0"/>
              </a:rPr>
              <a:t>Elderly – LTC focus	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Community – parades, holidays, Lions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Kids, Friends and Family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Expand sun beams – new relationships in hospitals or day care or veterans, etc</a:t>
            </a:r>
          </a:p>
          <a:p>
            <a:r>
              <a:rPr lang="en-US" dirty="0">
                <a:latin typeface="Footlight MT Light" panose="0204060206030A020304" pitchFamily="18" charset="0"/>
              </a:rPr>
              <a:t>Runnings outings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63ED160F-069E-4E80-A82C-0580F06C416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1071997"/>
              </p:ext>
            </p:extLst>
          </p:nvPr>
        </p:nvGraphicFramePr>
        <p:xfrm>
          <a:off x="6092483" y="2164457"/>
          <a:ext cx="4645025" cy="344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328468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309</TotalTime>
  <Words>386</Words>
  <Application>Microsoft Office PowerPoint</Application>
  <PresentationFormat>Custom</PresentationFormat>
  <Paragraphs>88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Gallery</vt:lpstr>
      <vt:lpstr>Heritage HorseS</vt:lpstr>
      <vt:lpstr>The Beginning </vt:lpstr>
      <vt:lpstr>Cactus</vt:lpstr>
      <vt:lpstr>Finding the “why”</vt:lpstr>
      <vt:lpstr>Heritage Horses</vt:lpstr>
      <vt:lpstr>Organizations</vt:lpstr>
      <vt:lpstr>I’M NOT Short.       I’m concentrated awesome!</vt:lpstr>
      <vt:lpstr>Finding his “talent” </vt:lpstr>
      <vt:lpstr>Spreading sunshine</vt:lpstr>
      <vt:lpstr>Companion, friend, therapy or just a horse of course  </vt:lpstr>
      <vt:lpstr>Responsibilities </vt:lpstr>
      <vt:lpstr>Building blocks </vt:lpstr>
      <vt:lpstr>Making memories</vt:lpstr>
      <vt:lpstr>Tough Day </vt:lpstr>
      <vt:lpstr>Making Seasons Bright </vt:lpstr>
      <vt:lpstr>First day of Spring </vt:lpstr>
      <vt:lpstr>Fan club – Greeting with a picture </vt:lpstr>
      <vt:lpstr>Hospice Resident and Aha moments</vt:lpstr>
      <vt:lpstr>Beside visits  </vt:lpstr>
      <vt:lpstr>Kiddos and Special events </vt:lpstr>
      <vt:lpstr>Friends and Family </vt:lpstr>
      <vt:lpstr>Down time 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HorseS</dc:title>
  <dc:creator>Shirlene Hvinden</dc:creator>
  <cp:lastModifiedBy>AHEC User1</cp:lastModifiedBy>
  <cp:revision>31</cp:revision>
  <cp:lastPrinted>2018-03-06T20:56:21Z</cp:lastPrinted>
  <dcterms:created xsi:type="dcterms:W3CDTF">2018-03-04T15:50:14Z</dcterms:created>
  <dcterms:modified xsi:type="dcterms:W3CDTF">2018-05-01T16:58:39Z</dcterms:modified>
</cp:coreProperties>
</file>